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1325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59" autoAdjust="0"/>
    <p:restoredTop sz="96925" autoAdjust="0"/>
  </p:normalViewPr>
  <p:slideViewPr>
    <p:cSldViewPr snapToGrid="0">
      <p:cViewPr varScale="1">
        <p:scale>
          <a:sx n="103" d="100"/>
          <a:sy n="103" d="100"/>
        </p:scale>
        <p:origin x="184" y="159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republic.com/article/apache-hadoop-the-smart-persons-guid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22000"/>
                    </a14:imgEffect>
                  </a14:imgLayer>
                </a14:imgProps>
              </a:ext>
            </a:extLst>
          </a:blip>
          <a:srcRect l="25052" r="2" b="2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14512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7000" dirty="0">
                <a:solidFill>
                  <a:srgbClr val="FFFFFF"/>
                </a:solidFill>
              </a:rPr>
              <a:t>Lecture 8</a:t>
            </a:r>
            <a:br>
              <a:rPr lang="en-US" sz="7000" dirty="0">
                <a:solidFill>
                  <a:srgbClr val="FFFFFF"/>
                </a:solidFill>
              </a:rPr>
            </a:br>
            <a:r>
              <a:rPr lang="en-US" sz="7000" dirty="0">
                <a:solidFill>
                  <a:srgbClr val="FFFFFF"/>
                </a:solidFill>
              </a:rPr>
              <a:t>AI Machine Learning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61473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CITS5503 Cloud Computing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Dr</a:t>
            </a:r>
            <a:r>
              <a:rPr lang="en-US" dirty="0">
                <a:solidFill>
                  <a:srgbClr val="FFFFFF"/>
                </a:solidFill>
              </a:rPr>
              <a:t> David Glance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3F56E3-8912-C249-BF8B-D1F5A43D2372}"/>
              </a:ext>
            </a:extLst>
          </p:cNvPr>
          <p:cNvCxnSpPr/>
          <p:nvPr/>
        </p:nvCxnSpPr>
        <p:spPr>
          <a:xfrm>
            <a:off x="4504765" y="2474259"/>
            <a:ext cx="0" cy="190948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5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"/>
    </mc:Choice>
    <mc:Fallback xmlns="">
      <p:transition spd="slow" advTm="26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600201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E(MSE) = noise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 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+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(also Bishop’s “Neural Networks” book):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http://www.inf.ed.ac.uk/teaching/courses/mlsc/Notes/Lecture4/BiasVariance.pdf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AD0C1885-36EE-E44E-8DF7-3BF3A07F9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590801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Unavoidable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F157A2-301B-BC46-80AE-7BA46E7E594A}"/>
              </a:ext>
            </a:extLst>
          </p:cNvPr>
          <p:cNvCxnSpPr/>
          <p:nvPr/>
        </p:nvCxnSpPr>
        <p:spPr>
          <a:xfrm flipV="1">
            <a:off x="4419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>
            <a:extLst>
              <a:ext uri="{FF2B5EF4-FFF2-40B4-BE49-F238E27FC236}">
                <a16:creationId xmlns:a16="http://schemas.microsoft.com/office/drawing/2014/main" id="{90CA4AC4-4894-D047-9270-0B7AF38A5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590801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incorrect assumptions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07118-83F0-8849-B993-68A152241F8D}"/>
              </a:ext>
            </a:extLst>
          </p:cNvPr>
          <p:cNvCxnSpPr/>
          <p:nvPr/>
        </p:nvCxnSpPr>
        <p:spPr>
          <a:xfrm rot="10800000">
            <a:off x="6134100" y="2062164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>
            <a:extLst>
              <a:ext uri="{FF2B5EF4-FFF2-40B4-BE49-F238E27FC236}">
                <a16:creationId xmlns:a16="http://schemas.microsoft.com/office/drawing/2014/main" id="{2419B48F-11FE-364D-A57D-4CE15AA5C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62201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variance of training samples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A296E-DDA3-7C4B-AEFB-387912E8BFCF}"/>
              </a:ext>
            </a:extLst>
          </p:cNvPr>
          <p:cNvCxnSpPr/>
          <p:nvPr/>
        </p:nvCxnSpPr>
        <p:spPr>
          <a:xfrm rot="10800000">
            <a:off x="7543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2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793"/>
          </a:xfrm>
        </p:spPr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515600" cy="4351338"/>
          </a:xfrm>
        </p:spPr>
        <p:txBody>
          <a:bodyPr/>
          <a:lstStyle/>
          <a:p>
            <a:r>
              <a:rPr lang="en-US" dirty="0" err="1"/>
              <a:t>Underfitted</a:t>
            </a:r>
            <a:r>
              <a:rPr lang="en-US" dirty="0"/>
              <a:t>: poor performance on training data</a:t>
            </a:r>
          </a:p>
          <a:p>
            <a:pPr lvl="1"/>
            <a:r>
              <a:rPr lang="en-US" dirty="0"/>
              <a:t>Increase amount of data and/or number of passes</a:t>
            </a:r>
          </a:p>
          <a:p>
            <a:r>
              <a:rPr lang="en-US" dirty="0" err="1"/>
              <a:t>Overfitted</a:t>
            </a:r>
            <a:r>
              <a:rPr lang="en-US" dirty="0"/>
              <a:t>: fitted well on training data but doesn’t work on evaluation data</a:t>
            </a:r>
          </a:p>
          <a:p>
            <a:pPr lvl="1"/>
            <a:r>
              <a:rPr lang="en-US" dirty="0"/>
              <a:t>Fewer feature combinations, decrease number of attribute bins, increase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F365A-B41F-954B-804B-D010BB3A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3770998"/>
            <a:ext cx="9149494" cy="27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2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of </a:t>
            </a:r>
            <a:r>
              <a:rPr lang="en-US" dirty="0" err="1"/>
              <a:t>pdf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1E1E3-1FBE-FE41-940A-9F84A0E90031}"/>
              </a:ext>
            </a:extLst>
          </p:cNvPr>
          <p:cNvSpPr txBox="1"/>
          <p:nvPr/>
        </p:nvSpPr>
        <p:spPr>
          <a:xfrm>
            <a:off x="5867400" y="5353596"/>
            <a:ext cx="54864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As we go down this chart, the clustering strategies have more tendency to transitively group points even if they are not nearby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/>
              <a:t>Apply a prediction function to a feature representation of the image to get the desired output: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			</a:t>
            </a:r>
            <a:r>
              <a:rPr lang="en-US" altLang="en-US" sz="60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71500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54639</TotalTime>
  <Words>1852</Words>
  <Application>Microsoft Macintosh PowerPoint</Application>
  <PresentationFormat>Widescreen</PresentationFormat>
  <Paragraphs>341</Paragraphs>
  <Slides>37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Lecture 8 AI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Model Fit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4149</cp:revision>
  <dcterms:created xsi:type="dcterms:W3CDTF">1999-05-23T11:18:07Z</dcterms:created>
  <dcterms:modified xsi:type="dcterms:W3CDTF">2018-03-30T11:34:43Z</dcterms:modified>
  <cp:category>Lecture</cp:category>
</cp:coreProperties>
</file>